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8" r:id="rId5"/>
    <p:sldId id="258" r:id="rId6"/>
    <p:sldId id="279" r:id="rId7"/>
    <p:sldId id="280" r:id="rId8"/>
    <p:sldId id="281" r:id="rId9"/>
    <p:sldId id="259" r:id="rId10"/>
    <p:sldId id="276" r:id="rId11"/>
    <p:sldId id="260" r:id="rId12"/>
    <p:sldId id="261" r:id="rId13"/>
    <p:sldId id="266" r:id="rId14"/>
    <p:sldId id="277" r:id="rId15"/>
    <p:sldId id="263" r:id="rId16"/>
    <p:sldId id="262" r:id="rId17"/>
    <p:sldId id="267" r:id="rId18"/>
    <p:sldId id="275" r:id="rId19"/>
    <p:sldId id="268" r:id="rId20"/>
    <p:sldId id="264" r:id="rId21"/>
    <p:sldId id="274" r:id="rId22"/>
    <p:sldId id="273" r:id="rId23"/>
    <p:sldId id="270" r:id="rId24"/>
    <p:sldId id="265" r:id="rId25"/>
    <p:sldId id="269" r:id="rId26"/>
    <p:sldId id="272" r:id="rId27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02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3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01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74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58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3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60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86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534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71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63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D63FB-4BC0-40DA-BF0E-DE5AA4A82B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014DD-5014-48D5-B3DA-53883BE34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25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相册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由 </a:t>
            </a:r>
            <a:r>
              <a:rPr lang="en-US" altLang="zh-CN" smtClean="0"/>
              <a:t>18756762798@163.com </a:t>
            </a:r>
            <a:r>
              <a:rPr lang="zh-CN" altLang="en-US" smtClean="0"/>
              <a:t>创建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19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e0159d08620e917e632788c960d9593e5e7f431c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03bfe6bd5ddac7f747c8d2aa1a4f82cfd53c6dcb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01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5e52844b891b54608eb51a850d6b53313eeed0f7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34e6660705cfe47d2b2f95189c37f7cb77f75ca6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e0622b5a57521b76182d7e7e1ae47ee440edcf90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09bb6bdce4fa085c2c4a9a8f48ea52d3051b44bc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36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6f186249858470e199827df5fee95d48a020a89e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38d4d1b21050fc4b3978fcf65c909260d3673fb7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31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a3ddf22cda3bd722df77dbdd58dbec393906b654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65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64d942a86eb527ac817f30cc04406796860a6fc1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4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-C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2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9ac899fe2cda15d48b0549bba77ef8c4a090a71c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0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615455299355eaf552c638c7ea5b24a8b46e02dd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3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380296effbf1073bbedfd480e50cf246eb542b66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874f2d27a9120ee60cbce0c7bd4085525fd09b26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1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23b844b452cacfaaef177f78f99793ae527bb273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94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0135a9334d5c3493e9f3b769288d78c9e3bebfcf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36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9885a7091273a238f86165b85350d35fec639c3f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5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2329fe632e788efd9ece9dcfc98c0ea723ac0d04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0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fbe692d154a3d9dd627966d5445c4647ae0f71ce.600x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5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10926_0845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8"/>
            <a:ext cx="12192000" cy="68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9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eam_screenshot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eam_screenshot_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5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eam_screenshot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7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nipaste_2021-09-26_08-52-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0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</Words>
  <Application>Microsoft Office PowerPoint</Application>
  <PresentationFormat>宽屏</PresentationFormat>
  <Paragraphs>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相册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</dc:title>
  <dc:creator>18756762798@163.com</dc:creator>
  <cp:lastModifiedBy>18756762798@163.com</cp:lastModifiedBy>
  <cp:revision>1</cp:revision>
  <dcterms:created xsi:type="dcterms:W3CDTF">2021-09-26T01:14:58Z</dcterms:created>
  <dcterms:modified xsi:type="dcterms:W3CDTF">2021-09-26T03:34:27Z</dcterms:modified>
</cp:coreProperties>
</file>